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1" r:id="rId15"/>
    <p:sldId id="270" r:id="rId16"/>
    <p:sldId id="272" r:id="rId17"/>
    <p:sldId id="266" r:id="rId18"/>
    <p:sldId id="273" r:id="rId1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audio1.wav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8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63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19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124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66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57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233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17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96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67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38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audio" Target="../media/audio1.wav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408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13" name="MOMENTO-bsong.wav"/>
          </p:stSnd>
        </p:sndAc>
      </p:transition>
    </mc:Choice>
    <mc:Fallback xmlns="">
      <p:transition advClick="0" advTm="12000">
        <p:sndAc>
          <p:stSnd>
            <p:snd r:embed="rId14" name="MOMENTO-bsong.wav"/>
          </p:stSnd>
        </p:sndAc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OMENTO-bsong">
            <a:hlinkClick r:id="" action="ppaction://media"/>
            <a:extLst>
              <a:ext uri="{FF2B5EF4-FFF2-40B4-BE49-F238E27FC236}">
                <a16:creationId xmlns:a16="http://schemas.microsoft.com/office/drawing/2014/main" id="{2BB31EE7-9787-4451-B6B5-1842B808C8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32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97000" advTm="1300"/>
    </mc:Choice>
    <mc:Fallback xmlns="">
      <p:transition spd="slow"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ástupný obsah 4">
            <a:extLst>
              <a:ext uri="{FF2B5EF4-FFF2-40B4-BE49-F238E27FC236}">
                <a16:creationId xmlns:a16="http://schemas.microsoft.com/office/drawing/2014/main" id="{2ED07AC5-392C-4C7D-8610-6059581BF5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55" t="4694" r="29338" b="46611"/>
          <a:stretch/>
        </p:blipFill>
        <p:spPr bwMode="auto">
          <a:xfrm>
            <a:off x="7368363" y="244548"/>
            <a:ext cx="4039622" cy="517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5BD841D2-F3FC-4A68-B1E5-3121CEB91BE0}"/>
              </a:ext>
            </a:extLst>
          </p:cNvPr>
          <p:cNvSpPr txBox="1"/>
          <p:nvPr/>
        </p:nvSpPr>
        <p:spPr>
          <a:xfrm>
            <a:off x="1845488" y="2264735"/>
            <a:ext cx="4433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Případ použití této trojice očekáváme v momentě, když bude chtít uživatel vytvořit, upravit, ba dokonce smazat </a:t>
            </a:r>
            <a:r>
              <a:rPr lang="cs-CZ" dirty="0" err="1"/>
              <a:t>groupy</a:t>
            </a:r>
            <a:r>
              <a:rPr lang="cs-CZ" dirty="0"/>
              <a:t>.</a:t>
            </a: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D962C653-B614-4467-AC97-DCE9D10331B3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cs-CZ" sz="4000" dirty="0"/>
          </a:p>
        </p:txBody>
      </p:sp>
      <p:sp>
        <p:nvSpPr>
          <p:cNvPr id="6" name="Nadpis 1">
            <a:extLst>
              <a:ext uri="{FF2B5EF4-FFF2-40B4-BE49-F238E27FC236}">
                <a16:creationId xmlns:a16="http://schemas.microsoft.com/office/drawing/2014/main" id="{F47AFC56-DBF2-4F95-9741-C84F07A4FB77}"/>
              </a:ext>
            </a:extLst>
          </p:cNvPr>
          <p:cNvSpPr txBox="1">
            <a:spLocks/>
          </p:cNvSpPr>
          <p:nvPr/>
        </p:nvSpPr>
        <p:spPr>
          <a:xfrm>
            <a:off x="1249680" y="4390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z="4000" dirty="0"/>
              <a:t>Vytvořen, upravení, </a:t>
            </a:r>
            <a:br>
              <a:rPr lang="cs-CZ" sz="4000" dirty="0"/>
            </a:br>
            <a:r>
              <a:rPr lang="cs-CZ" sz="4000" dirty="0"/>
              <a:t>smazaní </a:t>
            </a:r>
            <a:r>
              <a:rPr lang="cs-CZ" sz="4000" dirty="0" err="1"/>
              <a:t>groupy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1697251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ástupný obsah 4">
            <a:extLst>
              <a:ext uri="{FF2B5EF4-FFF2-40B4-BE49-F238E27FC236}">
                <a16:creationId xmlns:a16="http://schemas.microsoft.com/office/drawing/2014/main" id="{B020905D-5970-48E8-9D3C-419B61EF83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51" t="55794" r="16314" b="10449"/>
          <a:stretch/>
        </p:blipFill>
        <p:spPr bwMode="auto">
          <a:xfrm>
            <a:off x="7442523" y="605569"/>
            <a:ext cx="4294208" cy="515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AEE25EAA-8D5B-4CAD-AA54-21D665990BE0}"/>
              </a:ext>
            </a:extLst>
          </p:cNvPr>
          <p:cNvSpPr txBox="1"/>
          <p:nvPr/>
        </p:nvSpPr>
        <p:spPr>
          <a:xfrm>
            <a:off x="1845488" y="2264735"/>
            <a:ext cx="44337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Případ updatu nastane, vždy po změně, kterou způsobí uživatel svým chováním v aplikaci.</a:t>
            </a: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FAAA8900-637A-4D81-AB27-E4FB16F46DB3}"/>
              </a:ext>
            </a:extLst>
          </p:cNvPr>
          <p:cNvSpPr txBox="1">
            <a:spLocks/>
          </p:cNvSpPr>
          <p:nvPr/>
        </p:nvSpPr>
        <p:spPr>
          <a:xfrm>
            <a:off x="1249680" y="4390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z="4000" dirty="0"/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2919170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DA65C17F-C9C5-4938-A1B0-E4A02E90E0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144" y="357418"/>
            <a:ext cx="6595883" cy="5755298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8DEDD480-3B22-40F4-89BD-C5944BF541B0}"/>
              </a:ext>
            </a:extLst>
          </p:cNvPr>
          <p:cNvSpPr txBox="1"/>
          <p:nvPr/>
        </p:nvSpPr>
        <p:spPr>
          <a:xfrm>
            <a:off x="7389761" y="5875754"/>
            <a:ext cx="4097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Obrázek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Class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 Diagramu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3950ED5B-57C4-4FCB-859F-353BB1E0B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Class</a:t>
            </a:r>
            <a:r>
              <a:rPr lang="cs-CZ" dirty="0"/>
              <a:t> Diagram</a:t>
            </a:r>
          </a:p>
        </p:txBody>
      </p:sp>
    </p:spTree>
    <p:extLst>
      <p:ext uri="{BB962C8B-B14F-4D97-AF65-F5344CB8AC3E}">
        <p14:creationId xmlns:p14="http://schemas.microsoft.com/office/powerpoint/2010/main" val="2134179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AF7D0-EF37-4399-AF96-A9A59EA9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obrazovek - </a:t>
            </a:r>
            <a:r>
              <a:rPr lang="cs-CZ" dirty="0" err="1"/>
              <a:t>Timeline</a:t>
            </a:r>
            <a:endParaRPr lang="cs-CZ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E76B3B39-9DBE-4E42-AF63-733A07B0DB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218" y="2108200"/>
            <a:ext cx="7107889" cy="3760788"/>
          </a:xfr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BECA58B3-B9CF-46B2-A550-6E8DCCC3CB46}"/>
              </a:ext>
            </a:extLst>
          </p:cNvPr>
          <p:cNvSpPr txBox="1"/>
          <p:nvPr/>
        </p:nvSpPr>
        <p:spPr>
          <a:xfrm>
            <a:off x="5996763" y="5932051"/>
            <a:ext cx="49907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Návrhový obrázek obrazovek –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Timeline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, vytvořen v Adobe PS</a:t>
            </a:r>
          </a:p>
        </p:txBody>
      </p:sp>
    </p:spTree>
    <p:extLst>
      <p:ext uri="{BB962C8B-B14F-4D97-AF65-F5344CB8AC3E}">
        <p14:creationId xmlns:p14="http://schemas.microsoft.com/office/powerpoint/2010/main" val="1912830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AF7D0-EF37-4399-AF96-A9A59EA9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obrazovek – User </a:t>
            </a:r>
            <a:r>
              <a:rPr lang="cs-CZ" dirty="0" err="1"/>
              <a:t>Register</a:t>
            </a:r>
            <a:endParaRPr lang="cs-CZ" dirty="0"/>
          </a:p>
        </p:txBody>
      </p:sp>
      <p:pic>
        <p:nvPicPr>
          <p:cNvPr id="7" name="Zástupný obsah 6" descr="Obsah obrázku text&#10;&#10;Popis byl vytvořen automaticky">
            <a:extLst>
              <a:ext uri="{FF2B5EF4-FFF2-40B4-BE49-F238E27FC236}">
                <a16:creationId xmlns:a16="http://schemas.microsoft.com/office/drawing/2014/main" id="{2E5B1D29-75B0-4835-83D1-62991E6D1A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218" y="2108200"/>
            <a:ext cx="7107889" cy="3760788"/>
          </a:xfr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56BAF414-D713-4D42-BA19-6A8846304C94}"/>
              </a:ext>
            </a:extLst>
          </p:cNvPr>
          <p:cNvSpPr txBox="1"/>
          <p:nvPr/>
        </p:nvSpPr>
        <p:spPr>
          <a:xfrm>
            <a:off x="5709684" y="5932051"/>
            <a:ext cx="52777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Návrhový obrázek obrazovek –User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Register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, vytvořen v Adobe PS</a:t>
            </a:r>
          </a:p>
        </p:txBody>
      </p:sp>
    </p:spTree>
    <p:extLst>
      <p:ext uri="{BB962C8B-B14F-4D97-AF65-F5344CB8AC3E}">
        <p14:creationId xmlns:p14="http://schemas.microsoft.com/office/powerpoint/2010/main" val="3556635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6AF7D0-EF37-4399-AF96-A9A59EA9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obrazovek – </a:t>
            </a:r>
            <a:r>
              <a:rPr lang="cs-CZ" dirty="0" err="1"/>
              <a:t>Task</a:t>
            </a:r>
            <a:r>
              <a:rPr lang="cs-CZ" dirty="0"/>
              <a:t> </a:t>
            </a:r>
            <a:r>
              <a:rPr lang="cs-CZ" dirty="0" err="1"/>
              <a:t>Creation</a:t>
            </a:r>
            <a:endParaRPr lang="cs-CZ" dirty="0"/>
          </a:p>
        </p:txBody>
      </p:sp>
      <p:pic>
        <p:nvPicPr>
          <p:cNvPr id="7" name="Zástupný obsah 6">
            <a:extLst>
              <a:ext uri="{FF2B5EF4-FFF2-40B4-BE49-F238E27FC236}">
                <a16:creationId xmlns:a16="http://schemas.microsoft.com/office/drawing/2014/main" id="{E8A7C75F-8179-43AC-B1D4-B4383223E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218" y="2108200"/>
            <a:ext cx="7107889" cy="3760788"/>
          </a:xfrm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DF6B2D6C-E0CE-4F9F-B477-BD7D56C5E33E}"/>
              </a:ext>
            </a:extLst>
          </p:cNvPr>
          <p:cNvSpPr txBox="1"/>
          <p:nvPr/>
        </p:nvSpPr>
        <p:spPr>
          <a:xfrm>
            <a:off x="5709684" y="5932051"/>
            <a:ext cx="52777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Návrhový obrázek obrazovek –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Task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Creation</a:t>
            </a:r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, vytvořen v Adobe PS</a:t>
            </a:r>
          </a:p>
        </p:txBody>
      </p:sp>
    </p:spTree>
    <p:extLst>
      <p:ext uri="{BB962C8B-B14F-4D97-AF65-F5344CB8AC3E}">
        <p14:creationId xmlns:p14="http://schemas.microsoft.com/office/powerpoint/2010/main" val="2258005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476E4DB-0BB3-4D68-82E5-780415D1C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Návrh testovacích případů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C3D001D-BA36-42EB-8563-C1B735578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►Karel -&gt; 9 - 11 -&gt;  interview s novináři</a:t>
            </a:r>
          </a:p>
          <a:p>
            <a:pPr algn="l"/>
            <a:r>
              <a:rPr lang="pl-PL" dirty="0">
                <a:solidFill>
                  <a:srgbClr val="1C1E21"/>
                </a:solidFill>
                <a:latin typeface="inherit"/>
              </a:rPr>
              <a:t>►</a:t>
            </a:r>
            <a:r>
              <a:rPr lang="pl-PL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Alenka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-&gt;</a:t>
            </a:r>
            <a:r>
              <a:rPr lang="pl-PL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9 - 10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pl-PL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dělání kafe pro šéfa</a:t>
            </a:r>
            <a:endParaRPr lang="pl-PL" dirty="0">
              <a:solidFill>
                <a:srgbClr val="1C1E21"/>
              </a:solidFill>
              <a:latin typeface="inherit"/>
            </a:endParaRPr>
          </a:p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inherit"/>
              </a:rPr>
              <a:t>►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Ignác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11 - 16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meeting s 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auditorem</a:t>
            </a:r>
            <a:endParaRPr lang="cs-CZ" b="0" i="0" dirty="0">
              <a:solidFill>
                <a:srgbClr val="050505"/>
              </a:solidFill>
              <a:effectLst/>
              <a:latin typeface="Segoe UI Historic" panose="020B0502040204020203" pitchFamily="34" charset="0"/>
            </a:endParaRPr>
          </a:p>
          <a:p>
            <a:pPr algn="l"/>
            <a:r>
              <a:rPr lang="cs-CZ" dirty="0">
                <a:solidFill>
                  <a:srgbClr val="050505"/>
                </a:solidFill>
                <a:latin typeface="Segoe UI Historic" panose="020B0502040204020203" pitchFamily="34" charset="0"/>
              </a:rPr>
              <a:t>►</a:t>
            </a:r>
            <a:r>
              <a:rPr lang="cs-CZ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Jan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cs-CZ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16 - 17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cs-CZ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úklid pracoviště</a:t>
            </a:r>
            <a:endParaRPr lang="cs-CZ" dirty="0">
              <a:solidFill>
                <a:srgbClr val="050505"/>
              </a:solidFill>
              <a:latin typeface="Segoe UI Historic" panose="020B0502040204020203" pitchFamily="34" charset="0"/>
            </a:endParaRPr>
          </a:p>
          <a:p>
            <a:pPr algn="l"/>
            <a:r>
              <a:rPr lang="pl-PL" b="0" i="0" dirty="0">
                <a:solidFill>
                  <a:srgbClr val="1C1E21"/>
                </a:solidFill>
                <a:effectLst/>
                <a:latin typeface="inherit"/>
              </a:rPr>
              <a:t>►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Karla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-&gt;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9-15 </a:t>
            </a:r>
            <a:r>
              <a:rPr lang="pl-PL" b="0" i="0" dirty="0">
                <a:solidFill>
                  <a:srgbClr val="1C1E21"/>
                </a:solidFill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-&gt; 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meeting s 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investory</a:t>
            </a:r>
            <a:endParaRPr lang="pl-PL" b="0" i="0" dirty="0">
              <a:solidFill>
                <a:srgbClr val="1C1E21"/>
              </a:solidFill>
              <a:effectLst/>
              <a:latin typeface="inherit"/>
            </a:endParaRPr>
          </a:p>
          <a:p>
            <a:br>
              <a:rPr lang="pl-PL" dirty="0"/>
            </a:b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86238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12000"/>
    </mc:Choice>
    <mc:Fallback>
      <p:transition advClick="0" advTm="12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DF217EE-68B2-46FF-A289-A4F72029E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Konvence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C4505D3-E93F-4484-B041-48FFAEF88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Čenglish-indoverflow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je naše konvence .. Čtvrtka kódu v angličtině, Čtvrtka v Češtině, Čtvrtka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copypasta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ze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stacku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, a Čtvrtka podle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guidu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lang="cs-CZ" i="0" dirty="0" err="1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indickýho</a:t>
            </a:r>
            <a:r>
              <a:rPr lang="cs-CZ" i="0" dirty="0">
                <a:effectLst/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týpka</a:t>
            </a:r>
            <a:endParaRPr lang="cs-CZ" dirty="0">
              <a:latin typeface="Segoe UI Historic" panose="020B0502040204020203" pitchFamily="34" charset="0"/>
              <a:ea typeface="Segoe UI Historic" panose="020B0502040204020203" pitchFamily="34" charset="0"/>
              <a:cs typeface="Segoe UI Historic" panose="020B0502040204020203" pitchFamily="34" charset="0"/>
            </a:endParaRP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671327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5B17FF-090C-413C-A35A-A43022205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/>
              <a:t>Otázky?</a:t>
            </a:r>
          </a:p>
        </p:txBody>
      </p:sp>
    </p:spTree>
    <p:extLst>
      <p:ext uri="{BB962C8B-B14F-4D97-AF65-F5344CB8AC3E}">
        <p14:creationId xmlns:p14="http://schemas.microsoft.com/office/powerpoint/2010/main" val="358016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12000">
        <p:sndAc>
          <p:stSnd>
            <p:snd r:embed="rId2" name="MOMENTO-bsong.wav"/>
          </p:stSnd>
        </p:sndAc>
      </p:transition>
    </mc:Choice>
    <mc:Fallback xmlns="">
      <p:transition advClick="0" advTm="12000">
        <p:sndAc>
          <p:stSnd>
            <p:snd r:embed="rId3" name="MOMENTO-bsong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378143D3-640E-478B-9286-5D0F4535AD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4704862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401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97000" advClick="0" advTm="12000"/>
    </mc:Choice>
    <mc:Fallback xmlns="">
      <p:transition spd="slow" advClick="0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5B07B34-9648-4B2B-81A9-BFACF7DF05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PROJECT:</a:t>
            </a:r>
            <a:br>
              <a:rPr lang="cs-CZ" dirty="0">
                <a:solidFill>
                  <a:schemeClr val="bg1"/>
                </a:solidFill>
              </a:rPr>
            </a:br>
            <a:r>
              <a:rPr lang="cs-CZ" dirty="0">
                <a:solidFill>
                  <a:schemeClr val="bg1"/>
                </a:solidFill>
              </a:rPr>
              <a:t>MOMENTO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0CDF73E-5BD8-49E4-AF81-6C3858DAB3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cs-CZ" dirty="0">
                <a:solidFill>
                  <a:schemeClr val="bg1"/>
                </a:solidFill>
              </a:rPr>
              <a:t>Jandák, Tichý, Svoboda, Hošek, </a:t>
            </a:r>
            <a:r>
              <a:rPr lang="cs-CZ" dirty="0" err="1">
                <a:solidFill>
                  <a:schemeClr val="bg1"/>
                </a:solidFill>
              </a:rPr>
              <a:t>Jokiel</a:t>
            </a:r>
            <a:endParaRPr lang="cs-CZ" dirty="0">
              <a:solidFill>
                <a:schemeClr val="bg1"/>
              </a:solidFill>
            </a:endParaRPr>
          </a:p>
          <a:p>
            <a:pPr algn="ctr"/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6552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AA7B100-0C04-4FDF-AF76-92A5E6E3E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Popis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152F4A1-AD9C-4383-85C5-D50C96967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►Tato aplikace si klade za úkol vytvořit prostředí pro sledování času. Toho chceme docílit zobrazením každého pracovního dne a jednotlivých úkolu přiřazených zaměstnancům.</a:t>
            </a:r>
          </a:p>
        </p:txBody>
      </p:sp>
    </p:spTree>
    <p:extLst>
      <p:ext uri="{BB962C8B-B14F-4D97-AF65-F5344CB8AC3E}">
        <p14:creationId xmlns:p14="http://schemas.microsoft.com/office/powerpoint/2010/main" val="2945656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875EC50-ACE1-431B-8157-6A6DA8DA3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Využití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9C69D2B-D50A-490A-AC1A-EC05EAD9A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►Naše aplikace najde své ideální využití v menších firmách do 10 zaměstnanců. Primárně nám jde o odvětví kde jsou častá jednání nebo schůzky. Protože s naši aplikaci lze jednoduše sledovat jestli máme čas na další schůzku nebo prací v našem nabitém programu.</a:t>
            </a:r>
          </a:p>
        </p:txBody>
      </p:sp>
    </p:spTree>
    <p:extLst>
      <p:ext uri="{BB962C8B-B14F-4D97-AF65-F5344CB8AC3E}">
        <p14:creationId xmlns:p14="http://schemas.microsoft.com/office/powerpoint/2010/main" val="4007838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2A19877-E470-41EB-AF27-9C4679CC9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Požadavky</a:t>
            </a:r>
          </a:p>
        </p:txBody>
      </p:sp>
      <p:sp>
        <p:nvSpPr>
          <p:cNvPr id="17" name="Zástupný obsah 16">
            <a:extLst>
              <a:ext uri="{FF2B5EF4-FFF2-40B4-BE49-F238E27FC236}">
                <a16:creationId xmlns:a16="http://schemas.microsoft.com/office/drawing/2014/main" id="{F8D42565-E52B-4974-8465-5D25FA252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►Naše požadavky byly speciálně vytvořeny za účelem</a:t>
            </a:r>
            <a:br>
              <a:rPr lang="cs-CZ" dirty="0"/>
            </a:br>
            <a:r>
              <a:rPr lang="cs-CZ" dirty="0"/>
              <a:t>    hladkého průběhu naší týmové práce</a:t>
            </a:r>
          </a:p>
        </p:txBody>
      </p:sp>
      <p:pic>
        <p:nvPicPr>
          <p:cNvPr id="18" name="Zástupný obsah 14">
            <a:extLst>
              <a:ext uri="{FF2B5EF4-FFF2-40B4-BE49-F238E27FC236}">
                <a16:creationId xmlns:a16="http://schemas.microsoft.com/office/drawing/2014/main" id="{416B5653-A24E-40A8-8720-A1FF333A17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8" t="15646" r="82713" b="31095"/>
          <a:stretch/>
        </p:blipFill>
        <p:spPr>
          <a:xfrm>
            <a:off x="7488820" y="889410"/>
            <a:ext cx="4097438" cy="4407850"/>
          </a:xfrm>
          <a:prstGeom prst="rect">
            <a:avLst/>
          </a:prstGeom>
        </p:spPr>
      </p:pic>
      <p:sp>
        <p:nvSpPr>
          <p:cNvPr id="19" name="TextovéPole 18">
            <a:extLst>
              <a:ext uri="{FF2B5EF4-FFF2-40B4-BE49-F238E27FC236}">
                <a16:creationId xmlns:a16="http://schemas.microsoft.com/office/drawing/2014/main" id="{474541B9-EC1D-4778-8176-915785A8EB49}"/>
              </a:ext>
            </a:extLst>
          </p:cNvPr>
          <p:cNvSpPr txBox="1"/>
          <p:nvPr/>
        </p:nvSpPr>
        <p:spPr>
          <a:xfrm>
            <a:off x="7708738" y="5350394"/>
            <a:ext cx="40974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Obrázek vytvoření požadavků v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PowerDesigneru</a:t>
            </a:r>
            <a:endParaRPr lang="cs-CZ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071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A5E68400-D744-4F72-A757-3D2A55EFD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99684" y="42532"/>
            <a:ext cx="6692316" cy="6343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49A485CC-1B9F-4A16-99DD-FCF856AD5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Use Case Diagram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97D3FA47-C4D5-4182-BD25-A996D766C174}"/>
              </a:ext>
            </a:extLst>
          </p:cNvPr>
          <p:cNvSpPr txBox="1"/>
          <p:nvPr/>
        </p:nvSpPr>
        <p:spPr>
          <a:xfrm>
            <a:off x="6347638" y="6077906"/>
            <a:ext cx="4692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>
                    <a:lumMod val="50000"/>
                  </a:schemeClr>
                </a:solidFill>
              </a:rPr>
              <a:t>Obrázek Use Case Diagramu vytvořený v </a:t>
            </a:r>
            <a:r>
              <a:rPr lang="cs-CZ" sz="1400" dirty="0" err="1">
                <a:solidFill>
                  <a:schemeClr val="bg1">
                    <a:lumMod val="50000"/>
                  </a:schemeClr>
                </a:solidFill>
              </a:rPr>
              <a:t>PowerDesigneru</a:t>
            </a:r>
            <a:endParaRPr lang="cs-CZ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698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obsah 4">
            <a:extLst>
              <a:ext uri="{FF2B5EF4-FFF2-40B4-BE49-F238E27FC236}">
                <a16:creationId xmlns:a16="http://schemas.microsoft.com/office/drawing/2014/main" id="{5CBF857D-AF52-4F33-85EF-5BB04F0A4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7" t="21044" r="64743" b="46612"/>
          <a:stretch/>
        </p:blipFill>
        <p:spPr bwMode="auto">
          <a:xfrm>
            <a:off x="6759615" y="821802"/>
            <a:ext cx="4159048" cy="3819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ovéPole 7">
            <a:extLst>
              <a:ext uri="{FF2B5EF4-FFF2-40B4-BE49-F238E27FC236}">
                <a16:creationId xmlns:a16="http://schemas.microsoft.com/office/drawing/2014/main" id="{52D94AB7-DCCF-4C39-A41E-7172B3A2553F}"/>
              </a:ext>
            </a:extLst>
          </p:cNvPr>
          <p:cNvSpPr txBox="1"/>
          <p:nvPr/>
        </p:nvSpPr>
        <p:spPr>
          <a:xfrm>
            <a:off x="1845488" y="2264735"/>
            <a:ext cx="4433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Tato část slouží pro vytvoření/přihlášení uživatele za pomoci přihlašovacích údajů.</a:t>
            </a:r>
          </a:p>
        </p:txBody>
      </p:sp>
      <p:sp>
        <p:nvSpPr>
          <p:cNvPr id="6" name="Nadpis 1">
            <a:extLst>
              <a:ext uri="{FF2B5EF4-FFF2-40B4-BE49-F238E27FC236}">
                <a16:creationId xmlns:a16="http://schemas.microsoft.com/office/drawing/2014/main" id="{87C65FC1-9996-4C6C-A899-09B7A0714ED7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z="4000" dirty="0"/>
              <a:t>Vytvoření nebo registrace </a:t>
            </a:r>
            <a:r>
              <a:rPr lang="cs-CZ" sz="4000" dirty="0" err="1"/>
              <a:t>usera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1639518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ástupný obsah 4">
            <a:extLst>
              <a:ext uri="{FF2B5EF4-FFF2-40B4-BE49-F238E27FC236}">
                <a16:creationId xmlns:a16="http://schemas.microsoft.com/office/drawing/2014/main" id="{DE1CC9EA-F652-4E77-B282-01D8F2A33F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43" t="38385" r="41095" b="8647"/>
          <a:stretch/>
        </p:blipFill>
        <p:spPr bwMode="auto">
          <a:xfrm>
            <a:off x="7145079" y="914400"/>
            <a:ext cx="4065975" cy="4540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ovéPole 4">
            <a:extLst>
              <a:ext uri="{FF2B5EF4-FFF2-40B4-BE49-F238E27FC236}">
                <a16:creationId xmlns:a16="http://schemas.microsoft.com/office/drawing/2014/main" id="{32B552A6-750A-40B1-ABDF-6995AF4EF15B}"/>
              </a:ext>
            </a:extLst>
          </p:cNvPr>
          <p:cNvSpPr txBox="1"/>
          <p:nvPr/>
        </p:nvSpPr>
        <p:spPr>
          <a:xfrm>
            <a:off x="1845488" y="2264735"/>
            <a:ext cx="4433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Tento case je použit pro práci s </a:t>
            </a:r>
            <a:r>
              <a:rPr lang="cs-CZ" dirty="0" err="1"/>
              <a:t>tasky</a:t>
            </a:r>
            <a:r>
              <a:rPr lang="cs-CZ" dirty="0"/>
              <a:t> a </a:t>
            </a:r>
            <a:r>
              <a:rPr lang="cs-CZ" dirty="0" err="1"/>
              <a:t>timeliny</a:t>
            </a:r>
            <a:r>
              <a:rPr lang="cs-CZ" dirty="0"/>
              <a:t> </a:t>
            </a:r>
          </a:p>
        </p:txBody>
      </p:sp>
      <p:sp>
        <p:nvSpPr>
          <p:cNvPr id="7" name="Nadpis 1">
            <a:extLst>
              <a:ext uri="{FF2B5EF4-FFF2-40B4-BE49-F238E27FC236}">
                <a16:creationId xmlns:a16="http://schemas.microsoft.com/office/drawing/2014/main" id="{9BD8A7A6-7971-4EC4-B0E0-180F4E779858}"/>
              </a:ext>
            </a:extLst>
          </p:cNvPr>
          <p:cNvSpPr txBox="1">
            <a:spLocks/>
          </p:cNvSpPr>
          <p:nvPr/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5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cs-CZ" sz="4000" dirty="0"/>
              <a:t>Vytvořen, upravení, smazaní </a:t>
            </a:r>
            <a:r>
              <a:rPr lang="cs-CZ" sz="4000" dirty="0" err="1"/>
              <a:t>tasku</a:t>
            </a:r>
            <a:br>
              <a:rPr lang="cs-CZ" sz="4000" dirty="0"/>
            </a:br>
            <a:r>
              <a:rPr lang="cs-CZ" sz="4000" dirty="0"/>
              <a:t>Vytvoření, smazání </a:t>
            </a:r>
            <a:r>
              <a:rPr lang="cs-CZ" sz="4000" dirty="0" err="1"/>
              <a:t>timeliny</a:t>
            </a:r>
            <a:endParaRPr lang="cs-CZ" sz="4000" dirty="0"/>
          </a:p>
        </p:txBody>
      </p:sp>
    </p:spTree>
    <p:extLst>
      <p:ext uri="{BB962C8B-B14F-4D97-AF65-F5344CB8AC3E}">
        <p14:creationId xmlns:p14="http://schemas.microsoft.com/office/powerpoint/2010/main" val="3224885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412425"/>
      </a:dk2>
      <a:lt2>
        <a:srgbClr val="E8E2E4"/>
      </a:lt2>
      <a:accent1>
        <a:srgbClr val="33B589"/>
      </a:accent1>
      <a:accent2>
        <a:srgbClr val="2FB1BC"/>
      </a:accent2>
      <a:accent3>
        <a:srgbClr val="5DA5ED"/>
      </a:accent3>
      <a:accent4>
        <a:srgbClr val="4E5BEB"/>
      </a:accent4>
      <a:accent5>
        <a:srgbClr val="986EEE"/>
      </a:accent5>
      <a:accent6>
        <a:srgbClr val="C34EEB"/>
      </a:accent6>
      <a:hlink>
        <a:srgbClr val="AE6981"/>
      </a:hlink>
      <a:folHlink>
        <a:srgbClr val="7F7F7F"/>
      </a:folHlink>
    </a:clrScheme>
    <a:fontScheme name="Retrospect">
      <a:majorFont>
        <a:latin typeface="Bembo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 Ligh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332</Words>
  <Application>Microsoft Office PowerPoint</Application>
  <PresentationFormat>Širokoúhlá obrazovka</PresentationFormat>
  <Paragraphs>37</Paragraphs>
  <Slides>18</Slides>
  <Notes>0</Notes>
  <HiddenSlides>0</HiddenSlides>
  <MMClips>2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18</vt:i4>
      </vt:variant>
    </vt:vector>
  </HeadingPairs>
  <TitlesOfParts>
    <vt:vector size="24" baseType="lpstr">
      <vt:lpstr>Arial Nova Light</vt:lpstr>
      <vt:lpstr>Bembo</vt:lpstr>
      <vt:lpstr>Calibri</vt:lpstr>
      <vt:lpstr>inherit</vt:lpstr>
      <vt:lpstr>Segoe UI Historic</vt:lpstr>
      <vt:lpstr>RetrospectVTI</vt:lpstr>
      <vt:lpstr>Prezentace aplikace PowerPoint</vt:lpstr>
      <vt:lpstr>Prezentace aplikace PowerPoint</vt:lpstr>
      <vt:lpstr>PROJECT: MOMENTO</vt:lpstr>
      <vt:lpstr>Popis</vt:lpstr>
      <vt:lpstr>Využití</vt:lpstr>
      <vt:lpstr>Požadavky</vt:lpstr>
      <vt:lpstr>Use Case Diagram</vt:lpstr>
      <vt:lpstr>Prezentace aplikace PowerPoint</vt:lpstr>
      <vt:lpstr>Prezentace aplikace PowerPoint</vt:lpstr>
      <vt:lpstr>Prezentace aplikace PowerPoint</vt:lpstr>
      <vt:lpstr>Prezentace aplikace PowerPoint</vt:lpstr>
      <vt:lpstr>Class Diagram</vt:lpstr>
      <vt:lpstr>Návrh obrazovek - Timeline</vt:lpstr>
      <vt:lpstr>Návrh obrazovek – User Register</vt:lpstr>
      <vt:lpstr>Návrh obrazovek – Task Creation</vt:lpstr>
      <vt:lpstr>Návrh testovacích případů</vt:lpstr>
      <vt:lpstr>Konvence</vt:lpstr>
      <vt:lpstr>Otázky?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jakub jandák</dc:creator>
  <cp:lastModifiedBy>jakub jandák</cp:lastModifiedBy>
  <cp:revision>8</cp:revision>
  <dcterms:created xsi:type="dcterms:W3CDTF">2020-12-07T20:41:55Z</dcterms:created>
  <dcterms:modified xsi:type="dcterms:W3CDTF">2020-12-08T07:08:13Z</dcterms:modified>
</cp:coreProperties>
</file>

<file path=docProps/thumbnail.jpeg>
</file>